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279"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ECED"/>
    <a:srgbClr val="944585"/>
    <a:srgbClr val="FF00CD"/>
    <a:srgbClr val="00CC7A"/>
    <a:srgbClr val="B2FF00"/>
    <a:srgbClr val="FF0000"/>
    <a:srgbClr val="001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5/27/2020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3171</TotalTime>
  <Words>3839</Words>
  <Application>Microsoft Office PowerPoint</Application>
  <PresentationFormat>Widescreen</PresentationFormat>
  <Paragraphs>951</Paragraphs>
  <Slides>119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119</vt:i4>
      </vt:variant>
    </vt:vector>
  </HeadingPairs>
  <TitlesOfParts>
    <vt:vector size="125"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253</cp:revision>
  <dcterms:created xsi:type="dcterms:W3CDTF">2020-04-21T09:35:12Z</dcterms:created>
  <dcterms:modified xsi:type="dcterms:W3CDTF">2020-05-27T11:53:40Z</dcterms:modified>
</cp:coreProperties>
</file>